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6"/>
  </p:notesMasterIdLst>
  <p:sldIdLst>
    <p:sldId id="261" r:id="rId2"/>
    <p:sldId id="260" r:id="rId3"/>
    <p:sldId id="262" r:id="rId4"/>
    <p:sldId id="263" r:id="rId5"/>
    <p:sldId id="264" r:id="rId6"/>
    <p:sldId id="266" r:id="rId7"/>
    <p:sldId id="267" r:id="rId8"/>
    <p:sldId id="268" r:id="rId9"/>
    <p:sldId id="265" r:id="rId10"/>
    <p:sldId id="269" r:id="rId11"/>
    <p:sldId id="280" r:id="rId12"/>
    <p:sldId id="270" r:id="rId13"/>
    <p:sldId id="271" r:id="rId14"/>
    <p:sldId id="273" r:id="rId15"/>
    <p:sldId id="274" r:id="rId16"/>
    <p:sldId id="275" r:id="rId17"/>
    <p:sldId id="272" r:id="rId18"/>
    <p:sldId id="276" r:id="rId19"/>
    <p:sldId id="277" r:id="rId20"/>
    <p:sldId id="278" r:id="rId21"/>
    <p:sldId id="279" r:id="rId22"/>
    <p:sldId id="281" r:id="rId23"/>
    <p:sldId id="283" r:id="rId24"/>
    <p:sldId id="28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0102"/>
    <a:srgbClr val="4F7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CD447C-44BF-463D-A077-03B62DFE0515}" v="53" dt="2024-09-01T09:52:16.9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9"/>
  </p:normalViewPr>
  <p:slideViewPr>
    <p:cSldViewPr snapToGrid="0" snapToObjects="1">
      <p:cViewPr varScale="1">
        <p:scale>
          <a:sx n="87" d="100"/>
          <a:sy n="87" d="100"/>
        </p:scale>
        <p:origin x="252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Schacke" userId="2b8465aaa9bc588e" providerId="LiveId" clId="{B2CD447C-44BF-463D-A077-03B62DFE0515}"/>
    <pc:docChg chg="undo redo custSel addSld delSld modSld sldOrd modMainMaster modNotesMaster">
      <pc:chgData name="Stephanie Schacke" userId="2b8465aaa9bc588e" providerId="LiveId" clId="{B2CD447C-44BF-463D-A077-03B62DFE0515}" dt="2024-09-02T12:10:26.191" v="1908" actId="20577"/>
      <pc:docMkLst>
        <pc:docMk/>
      </pc:docMkLst>
      <pc:sldChg chg="modSp mod modNotes">
        <pc:chgData name="Stephanie Schacke" userId="2b8465aaa9bc588e" providerId="LiveId" clId="{B2CD447C-44BF-463D-A077-03B62DFE0515}" dt="2024-09-02T12:10:26.191" v="1908" actId="20577"/>
        <pc:sldMkLst>
          <pc:docMk/>
          <pc:sldMk cId="2218303062" sldId="260"/>
        </pc:sldMkLst>
        <pc:spChg chg="mod">
          <ac:chgData name="Stephanie Schacke" userId="2b8465aaa9bc588e" providerId="LiveId" clId="{B2CD447C-44BF-463D-A077-03B62DFE0515}" dt="2024-09-01T09:18:55.923" v="74" actId="20577"/>
          <ac:spMkLst>
            <pc:docMk/>
            <pc:sldMk cId="2218303062" sldId="260"/>
            <ac:spMk id="2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2T12:10:26.191" v="1908" actId="20577"/>
          <ac:spMkLst>
            <pc:docMk/>
            <pc:sldMk cId="2218303062" sldId="260"/>
            <ac:spMk id="3" creationId="{00000000-0000-0000-0000-000000000000}"/>
          </ac:spMkLst>
        </pc:spChg>
      </pc:sldChg>
      <pc:sldChg chg="addSp delSp modSp mod">
        <pc:chgData name="Stephanie Schacke" userId="2b8465aaa9bc588e" providerId="LiveId" clId="{B2CD447C-44BF-463D-A077-03B62DFE0515}" dt="2024-09-01T09:53:58.962" v="1671" actId="113"/>
        <pc:sldMkLst>
          <pc:docMk/>
          <pc:sldMk cId="1591565536" sldId="261"/>
        </pc:sldMkLst>
        <pc:spChg chg="mod">
          <ac:chgData name="Stephanie Schacke" userId="2b8465aaa9bc588e" providerId="LiveId" clId="{B2CD447C-44BF-463D-A077-03B62DFE0515}" dt="2024-09-01T09:50:59.178" v="1527" actId="20577"/>
          <ac:spMkLst>
            <pc:docMk/>
            <pc:sldMk cId="1591565536" sldId="261"/>
            <ac:spMk id="2" creationId="{00000000-0000-0000-0000-000000000000}"/>
          </ac:spMkLst>
        </pc:spChg>
        <pc:spChg chg="add del mod">
          <ac:chgData name="Stephanie Schacke" userId="2b8465aaa9bc588e" providerId="LiveId" clId="{B2CD447C-44BF-463D-A077-03B62DFE0515}" dt="2024-09-01T09:17:26.360" v="50" actId="478"/>
          <ac:spMkLst>
            <pc:docMk/>
            <pc:sldMk cId="1591565536" sldId="261"/>
            <ac:spMk id="3" creationId="{00000000-0000-0000-0000-000000000000}"/>
          </ac:spMkLst>
        </pc:spChg>
        <pc:spChg chg="del">
          <ac:chgData name="Stephanie Schacke" userId="2b8465aaa9bc588e" providerId="LiveId" clId="{B2CD447C-44BF-463D-A077-03B62DFE0515}" dt="2024-09-01T09:17:16.050" v="41" actId="478"/>
          <ac:spMkLst>
            <pc:docMk/>
            <pc:sldMk cId="1591565536" sldId="261"/>
            <ac:spMk id="4" creationId="{00000000-0000-0000-0000-000000000000}"/>
          </ac:spMkLst>
        </pc:spChg>
        <pc:spChg chg="del">
          <ac:chgData name="Stephanie Schacke" userId="2b8465aaa9bc588e" providerId="LiveId" clId="{B2CD447C-44BF-463D-A077-03B62DFE0515}" dt="2024-09-01T09:18:09.176" v="57" actId="478"/>
          <ac:spMkLst>
            <pc:docMk/>
            <pc:sldMk cId="1591565536" sldId="261"/>
            <ac:spMk id="5" creationId="{9DE05FE7-A7D6-1843-8D30-BBCAA49E3FC4}"/>
          </ac:spMkLst>
        </pc:spChg>
        <pc:spChg chg="add del mod">
          <ac:chgData name="Stephanie Schacke" userId="2b8465aaa9bc588e" providerId="LiveId" clId="{B2CD447C-44BF-463D-A077-03B62DFE0515}" dt="2024-09-01T09:51:24.539" v="1564" actId="21"/>
          <ac:spMkLst>
            <pc:docMk/>
            <pc:sldMk cId="1591565536" sldId="261"/>
            <ac:spMk id="5" creationId="{BBFD0A5C-FB2B-B675-5551-78FCA5AEA1AB}"/>
          </ac:spMkLst>
        </pc:spChg>
        <pc:spChg chg="add mod">
          <ac:chgData name="Stephanie Schacke" userId="2b8465aaa9bc588e" providerId="LiveId" clId="{B2CD447C-44BF-463D-A077-03B62DFE0515}" dt="2024-09-01T09:53:58.962" v="1671" actId="113"/>
          <ac:spMkLst>
            <pc:docMk/>
            <pc:sldMk cId="1591565536" sldId="261"/>
            <ac:spMk id="6" creationId="{BBFD0A5C-FB2B-B675-5551-78FCA5AEA1AB}"/>
          </ac:spMkLst>
        </pc:spChg>
        <pc:spChg chg="add del mod">
          <ac:chgData name="Stephanie Schacke" userId="2b8465aaa9bc588e" providerId="LiveId" clId="{B2CD447C-44BF-463D-A077-03B62DFE0515}" dt="2024-09-01T09:17:20.429" v="43" actId="478"/>
          <ac:spMkLst>
            <pc:docMk/>
            <pc:sldMk cId="1591565536" sldId="261"/>
            <ac:spMk id="7" creationId="{89044B38-D239-6877-7BD8-65EF63B26929}"/>
          </ac:spMkLst>
        </pc:spChg>
        <pc:spChg chg="add del mod">
          <ac:chgData name="Stephanie Schacke" userId="2b8465aaa9bc588e" providerId="LiveId" clId="{B2CD447C-44BF-463D-A077-03B62DFE0515}" dt="2024-09-01T09:17:28.055" v="51" actId="478"/>
          <ac:spMkLst>
            <pc:docMk/>
            <pc:sldMk cId="1591565536" sldId="261"/>
            <ac:spMk id="9" creationId="{EF99D44D-E2F7-E2E2-2C2A-4A5D4C5EA1B4}"/>
          </ac:spMkLst>
        </pc:spChg>
        <pc:picChg chg="add mod">
          <ac:chgData name="Stephanie Schacke" userId="2b8465aaa9bc588e" providerId="LiveId" clId="{B2CD447C-44BF-463D-A077-03B62DFE0515}" dt="2024-09-01T09:48:03.433" v="1471" actId="1076"/>
          <ac:picMkLst>
            <pc:docMk/>
            <pc:sldMk cId="1591565536" sldId="261"/>
            <ac:picMk id="4" creationId="{71BE49D1-97A3-C5E7-7163-F62F087647E7}"/>
          </ac:picMkLst>
        </pc:picChg>
      </pc:sldChg>
      <pc:sldChg chg="modSp add mod">
        <pc:chgData name="Stephanie Schacke" userId="2b8465aaa9bc588e" providerId="LiveId" clId="{B2CD447C-44BF-463D-A077-03B62DFE0515}" dt="2024-09-01T09:52:06.485" v="1575" actId="20577"/>
        <pc:sldMkLst>
          <pc:docMk/>
          <pc:sldMk cId="2486876591" sldId="262"/>
        </pc:sldMkLst>
        <pc:spChg chg="mod">
          <ac:chgData name="Stephanie Schacke" userId="2b8465aaa9bc588e" providerId="LiveId" clId="{B2CD447C-44BF-463D-A077-03B62DFE0515}" dt="2024-09-01T09:20:07.204" v="179" actId="20577"/>
          <ac:spMkLst>
            <pc:docMk/>
            <pc:sldMk cId="2486876591" sldId="262"/>
            <ac:spMk id="2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52:06.485" v="1575" actId="20577"/>
          <ac:spMkLst>
            <pc:docMk/>
            <pc:sldMk cId="2486876591" sldId="262"/>
            <ac:spMk id="3" creationId="{00000000-0000-0000-0000-000000000000}"/>
          </ac:spMkLst>
        </pc:spChg>
      </pc:sldChg>
      <pc:sldChg chg="modSp add mod">
        <pc:chgData name="Stephanie Schacke" userId="2b8465aaa9bc588e" providerId="LiveId" clId="{B2CD447C-44BF-463D-A077-03B62DFE0515}" dt="2024-09-01T09:21:03.782" v="224" actId="20577"/>
        <pc:sldMkLst>
          <pc:docMk/>
          <pc:sldMk cId="62465259" sldId="263"/>
        </pc:sldMkLst>
        <pc:spChg chg="mod">
          <ac:chgData name="Stephanie Schacke" userId="2b8465aaa9bc588e" providerId="LiveId" clId="{B2CD447C-44BF-463D-A077-03B62DFE0515}" dt="2024-09-01T09:20:59.351" v="221" actId="20577"/>
          <ac:spMkLst>
            <pc:docMk/>
            <pc:sldMk cId="62465259" sldId="263"/>
            <ac:spMk id="2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21:03.782" v="224" actId="20577"/>
          <ac:spMkLst>
            <pc:docMk/>
            <pc:sldMk cId="62465259" sldId="263"/>
            <ac:spMk id="3" creationId="{00000000-0000-0000-0000-000000000000}"/>
          </ac:spMkLst>
        </pc:spChg>
      </pc:sldChg>
      <pc:sldChg chg="del">
        <pc:chgData name="Stephanie Schacke" userId="2b8465aaa9bc588e" providerId="LiveId" clId="{B2CD447C-44BF-463D-A077-03B62DFE0515}" dt="2024-09-01T09:17:40.402" v="52" actId="47"/>
        <pc:sldMkLst>
          <pc:docMk/>
          <pc:sldMk cId="3732904950" sldId="263"/>
        </pc:sldMkLst>
      </pc:sldChg>
      <pc:sldChg chg="del">
        <pc:chgData name="Stephanie Schacke" userId="2b8465aaa9bc588e" providerId="LiveId" clId="{B2CD447C-44BF-463D-A077-03B62DFE0515}" dt="2024-09-01T09:17:46.149" v="55" actId="47"/>
        <pc:sldMkLst>
          <pc:docMk/>
          <pc:sldMk cId="3126630624" sldId="264"/>
        </pc:sldMkLst>
      </pc:sldChg>
      <pc:sldChg chg="addSp delSp modSp add mod modShow">
        <pc:chgData name="Stephanie Schacke" userId="2b8465aaa9bc588e" providerId="LiveId" clId="{B2CD447C-44BF-463D-A077-03B62DFE0515}" dt="2024-09-01T09:25:17.685" v="387" actId="20577"/>
        <pc:sldMkLst>
          <pc:docMk/>
          <pc:sldMk cId="4192157541" sldId="264"/>
        </pc:sldMkLst>
        <pc:spChg chg="mod">
          <ac:chgData name="Stephanie Schacke" userId="2b8465aaa9bc588e" providerId="LiveId" clId="{B2CD447C-44BF-463D-A077-03B62DFE0515}" dt="2024-09-01T09:22:00.875" v="259" actId="20577"/>
          <ac:spMkLst>
            <pc:docMk/>
            <pc:sldMk cId="4192157541" sldId="264"/>
            <ac:spMk id="2" creationId="{00000000-0000-0000-0000-000000000000}"/>
          </ac:spMkLst>
        </pc:spChg>
        <pc:spChg chg="del mod">
          <ac:chgData name="Stephanie Schacke" userId="2b8465aaa9bc588e" providerId="LiveId" clId="{B2CD447C-44BF-463D-A077-03B62DFE0515}" dt="2024-09-01T09:23:50.104" v="310"/>
          <ac:spMkLst>
            <pc:docMk/>
            <pc:sldMk cId="4192157541" sldId="264"/>
            <ac:spMk id="3" creationId="{00000000-0000-0000-0000-000000000000}"/>
          </ac:spMkLst>
        </pc:spChg>
        <pc:spChg chg="add mod">
          <ac:chgData name="Stephanie Schacke" userId="2b8465aaa9bc588e" providerId="LiveId" clId="{B2CD447C-44BF-463D-A077-03B62DFE0515}" dt="2024-09-01T09:25:17.685" v="387" actId="20577"/>
          <ac:spMkLst>
            <pc:docMk/>
            <pc:sldMk cId="4192157541" sldId="264"/>
            <ac:spMk id="4" creationId="{A90F96BF-6137-53ED-8D9E-7C7045360FCF}"/>
          </ac:spMkLst>
        </pc:spChg>
      </pc:sldChg>
      <pc:sldChg chg="modSp add mod">
        <pc:chgData name="Stephanie Schacke" userId="2b8465aaa9bc588e" providerId="LiveId" clId="{B2CD447C-44BF-463D-A077-03B62DFE0515}" dt="2024-09-01T09:31:01.861" v="663" actId="6549"/>
        <pc:sldMkLst>
          <pc:docMk/>
          <pc:sldMk cId="1351874399" sldId="265"/>
        </pc:sldMkLst>
        <pc:spChg chg="mod">
          <ac:chgData name="Stephanie Schacke" userId="2b8465aaa9bc588e" providerId="LiveId" clId="{B2CD447C-44BF-463D-A077-03B62DFE0515}" dt="2024-09-01T09:31:01.861" v="663" actId="6549"/>
          <ac:spMkLst>
            <pc:docMk/>
            <pc:sldMk cId="1351874399" sldId="265"/>
            <ac:spMk id="2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28:14.991" v="587" actId="6549"/>
          <ac:spMkLst>
            <pc:docMk/>
            <pc:sldMk cId="1351874399" sldId="265"/>
            <ac:spMk id="3" creationId="{00000000-0000-0000-0000-000000000000}"/>
          </ac:spMkLst>
        </pc:spChg>
      </pc:sldChg>
      <pc:sldChg chg="del">
        <pc:chgData name="Stephanie Schacke" userId="2b8465aaa9bc588e" providerId="LiveId" clId="{B2CD447C-44BF-463D-A077-03B62DFE0515}" dt="2024-09-01T09:17:42.301" v="53" actId="47"/>
        <pc:sldMkLst>
          <pc:docMk/>
          <pc:sldMk cId="1239123181" sldId="266"/>
        </pc:sldMkLst>
      </pc:sldChg>
      <pc:sldChg chg="modSp add mod">
        <pc:chgData name="Stephanie Schacke" userId="2b8465aaa9bc588e" providerId="LiveId" clId="{B2CD447C-44BF-463D-A077-03B62DFE0515}" dt="2024-09-01T09:25:09.743" v="383" actId="20577"/>
        <pc:sldMkLst>
          <pc:docMk/>
          <pc:sldMk cId="4107640183" sldId="266"/>
        </pc:sldMkLst>
        <pc:spChg chg="mod">
          <ac:chgData name="Stephanie Schacke" userId="2b8465aaa9bc588e" providerId="LiveId" clId="{B2CD447C-44BF-463D-A077-03B62DFE0515}" dt="2024-09-01T09:22:06.636" v="262" actId="20577"/>
          <ac:spMkLst>
            <pc:docMk/>
            <pc:sldMk cId="4107640183" sldId="266"/>
            <ac:spMk id="2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25:09.743" v="383" actId="20577"/>
          <ac:spMkLst>
            <pc:docMk/>
            <pc:sldMk cId="4107640183" sldId="266"/>
            <ac:spMk id="3" creationId="{00000000-0000-0000-0000-000000000000}"/>
          </ac:spMkLst>
        </pc:spChg>
      </pc:sldChg>
      <pc:sldChg chg="addSp modSp add mod">
        <pc:chgData name="Stephanie Schacke" userId="2b8465aaa9bc588e" providerId="LiveId" clId="{B2CD447C-44BF-463D-A077-03B62DFE0515}" dt="2024-09-01T09:27:11.375" v="545" actId="20577"/>
        <pc:sldMkLst>
          <pc:docMk/>
          <pc:sldMk cId="4266407317" sldId="267"/>
        </pc:sldMkLst>
        <pc:spChg chg="mod">
          <ac:chgData name="Stephanie Schacke" userId="2b8465aaa9bc588e" providerId="LiveId" clId="{B2CD447C-44BF-463D-A077-03B62DFE0515}" dt="2024-09-01T09:22:12.559" v="265" actId="20577"/>
          <ac:spMkLst>
            <pc:docMk/>
            <pc:sldMk cId="4266407317" sldId="267"/>
            <ac:spMk id="2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27:11.375" v="545" actId="20577"/>
          <ac:spMkLst>
            <pc:docMk/>
            <pc:sldMk cId="4266407317" sldId="267"/>
            <ac:spMk id="3" creationId="{00000000-0000-0000-0000-000000000000}"/>
          </ac:spMkLst>
        </pc:spChg>
        <pc:spChg chg="add mod">
          <ac:chgData name="Stephanie Schacke" userId="2b8465aaa9bc588e" providerId="LiveId" clId="{B2CD447C-44BF-463D-A077-03B62DFE0515}" dt="2024-09-01T09:24:10.006" v="314"/>
          <ac:spMkLst>
            <pc:docMk/>
            <pc:sldMk cId="4266407317" sldId="267"/>
            <ac:spMk id="4" creationId="{284EDC5B-CA99-9F45-8F18-C737099BEB60}"/>
          </ac:spMkLst>
        </pc:spChg>
      </pc:sldChg>
      <pc:sldChg chg="modSp add mod">
        <pc:chgData name="Stephanie Schacke" userId="2b8465aaa9bc588e" providerId="LiveId" clId="{B2CD447C-44BF-463D-A077-03B62DFE0515}" dt="2024-09-01T09:27:25.673" v="577" actId="20577"/>
        <pc:sldMkLst>
          <pc:docMk/>
          <pc:sldMk cId="436969984" sldId="268"/>
        </pc:sldMkLst>
        <pc:spChg chg="mod">
          <ac:chgData name="Stephanie Schacke" userId="2b8465aaa9bc588e" providerId="LiveId" clId="{B2CD447C-44BF-463D-A077-03B62DFE0515}" dt="2024-09-01T09:22:17.040" v="269" actId="20577"/>
          <ac:spMkLst>
            <pc:docMk/>
            <pc:sldMk cId="436969984" sldId="268"/>
            <ac:spMk id="2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27:25.673" v="577" actId="20577"/>
          <ac:spMkLst>
            <pc:docMk/>
            <pc:sldMk cId="436969984" sldId="268"/>
            <ac:spMk id="3" creationId="{00000000-0000-0000-0000-000000000000}"/>
          </ac:spMkLst>
        </pc:spChg>
      </pc:sldChg>
      <pc:sldChg chg="addSp delSp modSp new mod">
        <pc:chgData name="Stephanie Schacke" userId="2b8465aaa9bc588e" providerId="LiveId" clId="{B2CD447C-44BF-463D-A077-03B62DFE0515}" dt="2024-09-01T09:30:59.702" v="662" actId="6549"/>
        <pc:sldMkLst>
          <pc:docMk/>
          <pc:sldMk cId="1761328506" sldId="269"/>
        </pc:sldMkLst>
        <pc:spChg chg="mod">
          <ac:chgData name="Stephanie Schacke" userId="2b8465aaa9bc588e" providerId="LiveId" clId="{B2CD447C-44BF-463D-A077-03B62DFE0515}" dt="2024-09-01T09:30:59.702" v="662" actId="6549"/>
          <ac:spMkLst>
            <pc:docMk/>
            <pc:sldMk cId="1761328506" sldId="269"/>
            <ac:spMk id="2" creationId="{DFA68107-644E-AFB3-C5A9-EE19BCE54B47}"/>
          </ac:spMkLst>
        </pc:spChg>
        <pc:spChg chg="del">
          <ac:chgData name="Stephanie Schacke" userId="2b8465aaa9bc588e" providerId="LiveId" clId="{B2CD447C-44BF-463D-A077-03B62DFE0515}" dt="2024-09-01T09:29:08.805" v="591" actId="478"/>
          <ac:spMkLst>
            <pc:docMk/>
            <pc:sldMk cId="1761328506" sldId="269"/>
            <ac:spMk id="3" creationId="{DD356DEA-4758-B43D-26C1-C9627FF310C1}"/>
          </ac:spMkLst>
        </pc:spChg>
        <pc:spChg chg="add mod">
          <ac:chgData name="Stephanie Schacke" userId="2b8465aaa9bc588e" providerId="LiveId" clId="{B2CD447C-44BF-463D-A077-03B62DFE0515}" dt="2024-09-01T09:30:03.570" v="645" actId="20577"/>
          <ac:spMkLst>
            <pc:docMk/>
            <pc:sldMk cId="1761328506" sldId="269"/>
            <ac:spMk id="5" creationId="{7F72D316-D1D6-DD6A-AEDB-BA0C8BA818AE}"/>
          </ac:spMkLst>
        </pc:spChg>
        <pc:picChg chg="add mod">
          <ac:chgData name="Stephanie Schacke" userId="2b8465aaa9bc588e" providerId="LiveId" clId="{B2CD447C-44BF-463D-A077-03B62DFE0515}" dt="2024-09-01T09:30:08.103" v="646" actId="1076"/>
          <ac:picMkLst>
            <pc:docMk/>
            <pc:sldMk cId="1761328506" sldId="269"/>
            <ac:picMk id="4" creationId="{B96B5374-6728-1729-CEC0-6E8A68CA473E}"/>
          </ac:picMkLst>
        </pc:picChg>
      </pc:sldChg>
      <pc:sldChg chg="addSp delSp modSp add mod">
        <pc:chgData name="Stephanie Schacke" userId="2b8465aaa9bc588e" providerId="LiveId" clId="{B2CD447C-44BF-463D-A077-03B62DFE0515}" dt="2024-09-01T09:32:55.965" v="709" actId="20577"/>
        <pc:sldMkLst>
          <pc:docMk/>
          <pc:sldMk cId="2235504936" sldId="270"/>
        </pc:sldMkLst>
        <pc:spChg chg="mod">
          <ac:chgData name="Stephanie Schacke" userId="2b8465aaa9bc588e" providerId="LiveId" clId="{B2CD447C-44BF-463D-A077-03B62DFE0515}" dt="2024-09-01T09:32:55.965" v="709" actId="20577"/>
          <ac:spMkLst>
            <pc:docMk/>
            <pc:sldMk cId="2235504936" sldId="270"/>
            <ac:spMk id="2" creationId="{DFA68107-644E-AFB3-C5A9-EE19BCE54B47}"/>
          </ac:spMkLst>
        </pc:spChg>
        <pc:spChg chg="del">
          <ac:chgData name="Stephanie Schacke" userId="2b8465aaa9bc588e" providerId="LiveId" clId="{B2CD447C-44BF-463D-A077-03B62DFE0515}" dt="2024-09-01T09:31:22.023" v="664" actId="478"/>
          <ac:spMkLst>
            <pc:docMk/>
            <pc:sldMk cId="2235504936" sldId="270"/>
            <ac:spMk id="5" creationId="{7F72D316-D1D6-DD6A-AEDB-BA0C8BA818AE}"/>
          </ac:spMkLst>
        </pc:spChg>
        <pc:spChg chg="add del mod">
          <ac:chgData name="Stephanie Schacke" userId="2b8465aaa9bc588e" providerId="LiveId" clId="{B2CD447C-44BF-463D-A077-03B62DFE0515}" dt="2024-09-01T09:31:25.045" v="666" actId="478"/>
          <ac:spMkLst>
            <pc:docMk/>
            <pc:sldMk cId="2235504936" sldId="270"/>
            <ac:spMk id="6" creationId="{4DDADB9D-40CF-FF37-9727-D55669B8A0C0}"/>
          </ac:spMkLst>
        </pc:spChg>
        <pc:picChg chg="del">
          <ac:chgData name="Stephanie Schacke" userId="2b8465aaa9bc588e" providerId="LiveId" clId="{B2CD447C-44BF-463D-A077-03B62DFE0515}" dt="2024-09-01T09:30:45.537" v="648" actId="478"/>
          <ac:picMkLst>
            <pc:docMk/>
            <pc:sldMk cId="2235504936" sldId="270"/>
            <ac:picMk id="4" creationId="{B96B5374-6728-1729-CEC0-6E8A68CA473E}"/>
          </ac:picMkLst>
        </pc:picChg>
        <pc:picChg chg="add mod">
          <ac:chgData name="Stephanie Schacke" userId="2b8465aaa9bc588e" providerId="LiveId" clId="{B2CD447C-44BF-463D-A077-03B62DFE0515}" dt="2024-09-01T09:32:25.451" v="677" actId="1076"/>
          <ac:picMkLst>
            <pc:docMk/>
            <pc:sldMk cId="2235504936" sldId="270"/>
            <ac:picMk id="7" creationId="{7F19DB2F-545F-04E8-8949-85AED63B7174}"/>
          </ac:picMkLst>
        </pc:picChg>
        <pc:picChg chg="add del mod">
          <ac:chgData name="Stephanie Schacke" userId="2b8465aaa9bc588e" providerId="LiveId" clId="{B2CD447C-44BF-463D-A077-03B62DFE0515}" dt="2024-09-01T09:32:32.864" v="679" actId="478"/>
          <ac:picMkLst>
            <pc:docMk/>
            <pc:sldMk cId="2235504936" sldId="270"/>
            <ac:picMk id="8" creationId="{2BA58429-43A3-42E6-1BE1-32F420CD78DB}"/>
          </ac:picMkLst>
        </pc:picChg>
      </pc:sldChg>
      <pc:sldChg chg="del">
        <pc:chgData name="Stephanie Schacke" userId="2b8465aaa9bc588e" providerId="LiveId" clId="{B2CD447C-44BF-463D-A077-03B62DFE0515}" dt="2024-09-01T09:17:43.400" v="54" actId="47"/>
        <pc:sldMkLst>
          <pc:docMk/>
          <pc:sldMk cId="3472117382" sldId="270"/>
        </pc:sldMkLst>
      </pc:sldChg>
      <pc:sldChg chg="addSp delSp modSp add mod">
        <pc:chgData name="Stephanie Schacke" userId="2b8465aaa9bc588e" providerId="LiveId" clId="{B2CD447C-44BF-463D-A077-03B62DFE0515}" dt="2024-09-01T09:33:37.593" v="740" actId="688"/>
        <pc:sldMkLst>
          <pc:docMk/>
          <pc:sldMk cId="3866527170" sldId="271"/>
        </pc:sldMkLst>
        <pc:spChg chg="mod">
          <ac:chgData name="Stephanie Schacke" userId="2b8465aaa9bc588e" providerId="LiveId" clId="{B2CD447C-44BF-463D-A077-03B62DFE0515}" dt="2024-09-01T09:33:01.490" v="722" actId="20577"/>
          <ac:spMkLst>
            <pc:docMk/>
            <pc:sldMk cId="3866527170" sldId="271"/>
            <ac:spMk id="2" creationId="{DFA68107-644E-AFB3-C5A9-EE19BCE54B47}"/>
          </ac:spMkLst>
        </pc:spChg>
        <pc:picChg chg="add mod">
          <ac:chgData name="Stephanie Schacke" userId="2b8465aaa9bc588e" providerId="LiveId" clId="{B2CD447C-44BF-463D-A077-03B62DFE0515}" dt="2024-09-01T09:33:37.593" v="740" actId="688"/>
          <ac:picMkLst>
            <pc:docMk/>
            <pc:sldMk cId="3866527170" sldId="271"/>
            <ac:picMk id="3" creationId="{926D8BF3-BF69-0062-A469-A348BCC497F7}"/>
          </ac:picMkLst>
        </pc:picChg>
        <pc:picChg chg="del">
          <ac:chgData name="Stephanie Schacke" userId="2b8465aaa9bc588e" providerId="LiveId" clId="{B2CD447C-44BF-463D-A077-03B62DFE0515}" dt="2024-09-01T09:32:46.886" v="681" actId="478"/>
          <ac:picMkLst>
            <pc:docMk/>
            <pc:sldMk cId="3866527170" sldId="271"/>
            <ac:picMk id="7" creationId="{7F19DB2F-545F-04E8-8949-85AED63B7174}"/>
          </ac:picMkLst>
        </pc:picChg>
      </pc:sldChg>
      <pc:sldChg chg="modSp new mod">
        <pc:chgData name="Stephanie Schacke" userId="2b8465aaa9bc588e" providerId="LiveId" clId="{B2CD447C-44BF-463D-A077-03B62DFE0515}" dt="2024-09-01T09:35:04.736" v="766" actId="6549"/>
        <pc:sldMkLst>
          <pc:docMk/>
          <pc:sldMk cId="2021286343" sldId="272"/>
        </pc:sldMkLst>
        <pc:spChg chg="mod">
          <ac:chgData name="Stephanie Schacke" userId="2b8465aaa9bc588e" providerId="LiveId" clId="{B2CD447C-44BF-463D-A077-03B62DFE0515}" dt="2024-09-01T09:34:08.670" v="762" actId="20577"/>
          <ac:spMkLst>
            <pc:docMk/>
            <pc:sldMk cId="2021286343" sldId="272"/>
            <ac:spMk id="2" creationId="{BA1BEE7A-DCC2-0923-4CC0-42C4C9E57EFE}"/>
          </ac:spMkLst>
        </pc:spChg>
        <pc:spChg chg="mod">
          <ac:chgData name="Stephanie Schacke" userId="2b8465aaa9bc588e" providerId="LiveId" clId="{B2CD447C-44BF-463D-A077-03B62DFE0515}" dt="2024-09-01T09:35:04.736" v="766" actId="6549"/>
          <ac:spMkLst>
            <pc:docMk/>
            <pc:sldMk cId="2021286343" sldId="272"/>
            <ac:spMk id="3" creationId="{B7E011DA-3842-1C2A-BE6E-CB275BF55641}"/>
          </ac:spMkLst>
        </pc:spChg>
      </pc:sldChg>
      <pc:sldChg chg="addSp delSp modSp new mod ord">
        <pc:chgData name="Stephanie Schacke" userId="2b8465aaa9bc588e" providerId="LiveId" clId="{B2CD447C-44BF-463D-A077-03B62DFE0515}" dt="2024-09-01T09:35:53.326" v="806"/>
        <pc:sldMkLst>
          <pc:docMk/>
          <pc:sldMk cId="1938975019" sldId="273"/>
        </pc:sldMkLst>
        <pc:spChg chg="mod">
          <ac:chgData name="Stephanie Schacke" userId="2b8465aaa9bc588e" providerId="LiveId" clId="{B2CD447C-44BF-463D-A077-03B62DFE0515}" dt="2024-09-01T09:35:35.924" v="801" actId="20577"/>
          <ac:spMkLst>
            <pc:docMk/>
            <pc:sldMk cId="1938975019" sldId="273"/>
            <ac:spMk id="2" creationId="{9EB06E3E-9E89-42DD-1913-23AF8548A1D9}"/>
          </ac:spMkLst>
        </pc:spChg>
        <pc:spChg chg="del">
          <ac:chgData name="Stephanie Schacke" userId="2b8465aaa9bc588e" providerId="LiveId" clId="{B2CD447C-44BF-463D-A077-03B62DFE0515}" dt="2024-09-01T09:35:37.639" v="802" actId="478"/>
          <ac:spMkLst>
            <pc:docMk/>
            <pc:sldMk cId="1938975019" sldId="273"/>
            <ac:spMk id="3" creationId="{858BA188-2B68-5291-48AC-8D3AB15453CE}"/>
          </ac:spMkLst>
        </pc:spChg>
        <pc:picChg chg="add mod">
          <ac:chgData name="Stephanie Schacke" userId="2b8465aaa9bc588e" providerId="LiveId" clId="{B2CD447C-44BF-463D-A077-03B62DFE0515}" dt="2024-09-01T09:35:53.326" v="806"/>
          <ac:picMkLst>
            <pc:docMk/>
            <pc:sldMk cId="1938975019" sldId="273"/>
            <ac:picMk id="4" creationId="{73611EB2-B00D-A169-A6DE-F6A2ECE26B71}"/>
          </ac:picMkLst>
        </pc:picChg>
      </pc:sldChg>
      <pc:sldChg chg="addSp delSp modSp add mod">
        <pc:chgData name="Stephanie Schacke" userId="2b8465aaa9bc588e" providerId="LiveId" clId="{B2CD447C-44BF-463D-A077-03B62DFE0515}" dt="2024-09-01T09:36:45.485" v="831" actId="1076"/>
        <pc:sldMkLst>
          <pc:docMk/>
          <pc:sldMk cId="1190272150" sldId="274"/>
        </pc:sldMkLst>
        <pc:spChg chg="mod">
          <ac:chgData name="Stephanie Schacke" userId="2b8465aaa9bc588e" providerId="LiveId" clId="{B2CD447C-44BF-463D-A077-03B62DFE0515}" dt="2024-09-01T09:36:11.765" v="826" actId="20577"/>
          <ac:spMkLst>
            <pc:docMk/>
            <pc:sldMk cId="1190272150" sldId="274"/>
            <ac:spMk id="2" creationId="{9EB06E3E-9E89-42DD-1913-23AF8548A1D9}"/>
          </ac:spMkLst>
        </pc:spChg>
        <pc:picChg chg="add mod">
          <ac:chgData name="Stephanie Schacke" userId="2b8465aaa9bc588e" providerId="LiveId" clId="{B2CD447C-44BF-463D-A077-03B62DFE0515}" dt="2024-09-01T09:36:45.485" v="831" actId="1076"/>
          <ac:picMkLst>
            <pc:docMk/>
            <pc:sldMk cId="1190272150" sldId="274"/>
            <ac:picMk id="3" creationId="{BDB8B400-D23A-A236-1671-45765B5DDC3C}"/>
          </ac:picMkLst>
        </pc:picChg>
        <pc:picChg chg="del">
          <ac:chgData name="Stephanie Schacke" userId="2b8465aaa9bc588e" providerId="LiveId" clId="{B2CD447C-44BF-463D-A077-03B62DFE0515}" dt="2024-09-01T09:36:07.091" v="808" actId="478"/>
          <ac:picMkLst>
            <pc:docMk/>
            <pc:sldMk cId="1190272150" sldId="274"/>
            <ac:picMk id="4" creationId="{73611EB2-B00D-A169-A6DE-F6A2ECE26B71}"/>
          </ac:picMkLst>
        </pc:picChg>
      </pc:sldChg>
      <pc:sldChg chg="addSp delSp modSp add mod">
        <pc:chgData name="Stephanie Schacke" userId="2b8465aaa9bc588e" providerId="LiveId" clId="{B2CD447C-44BF-463D-A077-03B62DFE0515}" dt="2024-09-01T09:37:21.436" v="844"/>
        <pc:sldMkLst>
          <pc:docMk/>
          <pc:sldMk cId="2031251897" sldId="275"/>
        </pc:sldMkLst>
        <pc:spChg chg="mod">
          <ac:chgData name="Stephanie Schacke" userId="2b8465aaa9bc588e" providerId="LiveId" clId="{B2CD447C-44BF-463D-A077-03B62DFE0515}" dt="2024-09-01T09:37:03.243" v="840" actId="20577"/>
          <ac:spMkLst>
            <pc:docMk/>
            <pc:sldMk cId="2031251897" sldId="275"/>
            <ac:spMk id="2" creationId="{9EB06E3E-9E89-42DD-1913-23AF8548A1D9}"/>
          </ac:spMkLst>
        </pc:spChg>
        <pc:picChg chg="del">
          <ac:chgData name="Stephanie Schacke" userId="2b8465aaa9bc588e" providerId="LiveId" clId="{B2CD447C-44BF-463D-A077-03B62DFE0515}" dt="2024-09-01T09:37:04.607" v="841" actId="478"/>
          <ac:picMkLst>
            <pc:docMk/>
            <pc:sldMk cId="2031251897" sldId="275"/>
            <ac:picMk id="3" creationId="{BDB8B400-D23A-A236-1671-45765B5DDC3C}"/>
          </ac:picMkLst>
        </pc:picChg>
        <pc:picChg chg="add mod">
          <ac:chgData name="Stephanie Schacke" userId="2b8465aaa9bc588e" providerId="LiveId" clId="{B2CD447C-44BF-463D-A077-03B62DFE0515}" dt="2024-09-01T09:37:21.436" v="844"/>
          <ac:picMkLst>
            <pc:docMk/>
            <pc:sldMk cId="2031251897" sldId="275"/>
            <ac:picMk id="4" creationId="{D5524610-1989-0E00-8348-F5E8DC235343}"/>
          </ac:picMkLst>
        </pc:picChg>
      </pc:sldChg>
      <pc:sldChg chg="modSp add mod">
        <pc:chgData name="Stephanie Schacke" userId="2b8465aaa9bc588e" providerId="LiveId" clId="{B2CD447C-44BF-463D-A077-03B62DFE0515}" dt="2024-09-01T09:39:59.984" v="1209" actId="20577"/>
        <pc:sldMkLst>
          <pc:docMk/>
          <pc:sldMk cId="1405954336" sldId="276"/>
        </pc:sldMkLst>
        <pc:spChg chg="mod">
          <ac:chgData name="Stephanie Schacke" userId="2b8465aaa9bc588e" providerId="LiveId" clId="{B2CD447C-44BF-463D-A077-03B62DFE0515}" dt="2024-09-01T09:38:05.090" v="878" actId="20577"/>
          <ac:spMkLst>
            <pc:docMk/>
            <pc:sldMk cId="1405954336" sldId="276"/>
            <ac:spMk id="2" creationId="{BA1BEE7A-DCC2-0923-4CC0-42C4C9E57EFE}"/>
          </ac:spMkLst>
        </pc:spChg>
        <pc:spChg chg="mod">
          <ac:chgData name="Stephanie Schacke" userId="2b8465aaa9bc588e" providerId="LiveId" clId="{B2CD447C-44BF-463D-A077-03B62DFE0515}" dt="2024-09-01T09:39:59.984" v="1209" actId="20577"/>
          <ac:spMkLst>
            <pc:docMk/>
            <pc:sldMk cId="1405954336" sldId="276"/>
            <ac:spMk id="3" creationId="{B7E011DA-3842-1C2A-BE6E-CB275BF55641}"/>
          </ac:spMkLst>
        </pc:spChg>
      </pc:sldChg>
      <pc:sldChg chg="modSp add mod">
        <pc:chgData name="Stephanie Schacke" userId="2b8465aaa9bc588e" providerId="LiveId" clId="{B2CD447C-44BF-463D-A077-03B62DFE0515}" dt="2024-09-01T09:40:33.145" v="1242" actId="207"/>
        <pc:sldMkLst>
          <pc:docMk/>
          <pc:sldMk cId="1520075524" sldId="277"/>
        </pc:sldMkLst>
        <pc:spChg chg="mod">
          <ac:chgData name="Stephanie Schacke" userId="2b8465aaa9bc588e" providerId="LiveId" clId="{B2CD447C-44BF-463D-A077-03B62DFE0515}" dt="2024-09-01T09:40:22.780" v="1212" actId="20577"/>
          <ac:spMkLst>
            <pc:docMk/>
            <pc:sldMk cId="1520075524" sldId="277"/>
            <ac:spMk id="2" creationId="{BA1BEE7A-DCC2-0923-4CC0-42C4C9E57EFE}"/>
          </ac:spMkLst>
        </pc:spChg>
        <pc:spChg chg="mod">
          <ac:chgData name="Stephanie Schacke" userId="2b8465aaa9bc588e" providerId="LiveId" clId="{B2CD447C-44BF-463D-A077-03B62DFE0515}" dt="2024-09-01T09:40:33.145" v="1242" actId="207"/>
          <ac:spMkLst>
            <pc:docMk/>
            <pc:sldMk cId="1520075524" sldId="277"/>
            <ac:spMk id="3" creationId="{B7E011DA-3842-1C2A-BE6E-CB275BF55641}"/>
          </ac:spMkLst>
        </pc:spChg>
      </pc:sldChg>
      <pc:sldChg chg="addSp delSp modSp add mod">
        <pc:chgData name="Stephanie Schacke" userId="2b8465aaa9bc588e" providerId="LiveId" clId="{B2CD447C-44BF-463D-A077-03B62DFE0515}" dt="2024-09-01T09:41:09.595" v="1268" actId="1076"/>
        <pc:sldMkLst>
          <pc:docMk/>
          <pc:sldMk cId="1450353041" sldId="278"/>
        </pc:sldMkLst>
        <pc:spChg chg="mod">
          <ac:chgData name="Stephanie Schacke" userId="2b8465aaa9bc588e" providerId="LiveId" clId="{B2CD447C-44BF-463D-A077-03B62DFE0515}" dt="2024-09-01T09:40:52.385" v="1264" actId="20577"/>
          <ac:spMkLst>
            <pc:docMk/>
            <pc:sldMk cId="1450353041" sldId="278"/>
            <ac:spMk id="2" creationId="{BA1BEE7A-DCC2-0923-4CC0-42C4C9E57EFE}"/>
          </ac:spMkLst>
        </pc:spChg>
        <pc:spChg chg="del">
          <ac:chgData name="Stephanie Schacke" userId="2b8465aaa9bc588e" providerId="LiveId" clId="{B2CD447C-44BF-463D-A077-03B62DFE0515}" dt="2024-09-01T09:41:01.417" v="1265" actId="478"/>
          <ac:spMkLst>
            <pc:docMk/>
            <pc:sldMk cId="1450353041" sldId="278"/>
            <ac:spMk id="3" creationId="{B7E011DA-3842-1C2A-BE6E-CB275BF55641}"/>
          </ac:spMkLst>
        </pc:spChg>
        <pc:spChg chg="add del mod">
          <ac:chgData name="Stephanie Schacke" userId="2b8465aaa9bc588e" providerId="LiveId" clId="{B2CD447C-44BF-463D-A077-03B62DFE0515}" dt="2024-09-01T09:41:06.484" v="1267" actId="478"/>
          <ac:spMkLst>
            <pc:docMk/>
            <pc:sldMk cId="1450353041" sldId="278"/>
            <ac:spMk id="5" creationId="{CF6B3AD4-1023-215D-DE55-57B743FF8693}"/>
          </ac:spMkLst>
        </pc:spChg>
        <pc:picChg chg="add mod">
          <ac:chgData name="Stephanie Schacke" userId="2b8465aaa9bc588e" providerId="LiveId" clId="{B2CD447C-44BF-463D-A077-03B62DFE0515}" dt="2024-09-01T09:41:09.595" v="1268" actId="1076"/>
          <ac:picMkLst>
            <pc:docMk/>
            <pc:sldMk cId="1450353041" sldId="278"/>
            <ac:picMk id="6" creationId="{A1C534ED-BD37-2462-4130-C4CDE8536408}"/>
          </ac:picMkLst>
        </pc:picChg>
      </pc:sldChg>
      <pc:sldChg chg="addSp delSp modSp add mod">
        <pc:chgData name="Stephanie Schacke" userId="2b8465aaa9bc588e" providerId="LiveId" clId="{B2CD447C-44BF-463D-A077-03B62DFE0515}" dt="2024-09-01T09:41:51.907" v="1385" actId="20577"/>
        <pc:sldMkLst>
          <pc:docMk/>
          <pc:sldMk cId="2740272039" sldId="279"/>
        </pc:sldMkLst>
        <pc:spChg chg="mod">
          <ac:chgData name="Stephanie Schacke" userId="2b8465aaa9bc588e" providerId="LiveId" clId="{B2CD447C-44BF-463D-A077-03B62DFE0515}" dt="2024-09-01T09:41:17.585" v="1282" actId="20577"/>
          <ac:spMkLst>
            <pc:docMk/>
            <pc:sldMk cId="2740272039" sldId="279"/>
            <ac:spMk id="2" creationId="{BA1BEE7A-DCC2-0923-4CC0-42C4C9E57EFE}"/>
          </ac:spMkLst>
        </pc:spChg>
        <pc:spChg chg="add mod">
          <ac:chgData name="Stephanie Schacke" userId="2b8465aaa9bc588e" providerId="LiveId" clId="{B2CD447C-44BF-463D-A077-03B62DFE0515}" dt="2024-09-01T09:41:51.907" v="1385" actId="20577"/>
          <ac:spMkLst>
            <pc:docMk/>
            <pc:sldMk cId="2740272039" sldId="279"/>
            <ac:spMk id="3" creationId="{5F517415-69E2-1E0F-77DE-6F0ECAE4ED8C}"/>
          </ac:spMkLst>
        </pc:spChg>
        <pc:picChg chg="del">
          <ac:chgData name="Stephanie Schacke" userId="2b8465aaa9bc588e" providerId="LiveId" clId="{B2CD447C-44BF-463D-A077-03B62DFE0515}" dt="2024-09-01T09:41:18.983" v="1283" actId="478"/>
          <ac:picMkLst>
            <pc:docMk/>
            <pc:sldMk cId="2740272039" sldId="279"/>
            <ac:picMk id="6" creationId="{A1C534ED-BD37-2462-4130-C4CDE8536408}"/>
          </ac:picMkLst>
        </pc:picChg>
      </pc:sldChg>
      <pc:sldChg chg="addSp delSp modSp add mod">
        <pc:chgData name="Stephanie Schacke" userId="2b8465aaa9bc588e" providerId="LiveId" clId="{B2CD447C-44BF-463D-A077-03B62DFE0515}" dt="2024-09-01T09:44:14.910" v="1404"/>
        <pc:sldMkLst>
          <pc:docMk/>
          <pc:sldMk cId="3685262628" sldId="280"/>
        </pc:sldMkLst>
        <pc:spChg chg="del">
          <ac:chgData name="Stephanie Schacke" userId="2b8465aaa9bc588e" providerId="LiveId" clId="{B2CD447C-44BF-463D-A077-03B62DFE0515}" dt="2024-09-01T09:42:49.446" v="1388" actId="478"/>
          <ac:spMkLst>
            <pc:docMk/>
            <pc:sldMk cId="3685262628" sldId="280"/>
            <ac:spMk id="5" creationId="{7F72D316-D1D6-DD6A-AEDB-BA0C8BA818AE}"/>
          </ac:spMkLst>
        </pc:spChg>
        <pc:spChg chg="add del mod">
          <ac:chgData name="Stephanie Schacke" userId="2b8465aaa9bc588e" providerId="LiveId" clId="{B2CD447C-44BF-463D-A077-03B62DFE0515}" dt="2024-09-01T09:42:50.495" v="1389" actId="478"/>
          <ac:spMkLst>
            <pc:docMk/>
            <pc:sldMk cId="3685262628" sldId="280"/>
            <ac:spMk id="6" creationId="{642CB5BD-FAB7-0FD3-6758-9853229DB1B8}"/>
          </ac:spMkLst>
        </pc:spChg>
        <pc:picChg chg="del">
          <ac:chgData name="Stephanie Schacke" userId="2b8465aaa9bc588e" providerId="LiveId" clId="{B2CD447C-44BF-463D-A077-03B62DFE0515}" dt="2024-09-01T09:42:45.689" v="1387" actId="478"/>
          <ac:picMkLst>
            <pc:docMk/>
            <pc:sldMk cId="3685262628" sldId="280"/>
            <ac:picMk id="4" creationId="{B96B5374-6728-1729-CEC0-6E8A68CA473E}"/>
          </ac:picMkLst>
        </pc:picChg>
        <pc:picChg chg="add mod">
          <ac:chgData name="Stephanie Schacke" userId="2b8465aaa9bc588e" providerId="LiveId" clId="{B2CD447C-44BF-463D-A077-03B62DFE0515}" dt="2024-09-01T09:44:14.910" v="1404"/>
          <ac:picMkLst>
            <pc:docMk/>
            <pc:sldMk cId="3685262628" sldId="280"/>
            <ac:picMk id="7" creationId="{87B087A4-E191-1BF3-EE2A-8BCD90C3DF9E}"/>
          </ac:picMkLst>
        </pc:picChg>
        <pc:picChg chg="add mod">
          <ac:chgData name="Stephanie Schacke" userId="2b8465aaa9bc588e" providerId="LiveId" clId="{B2CD447C-44BF-463D-A077-03B62DFE0515}" dt="2024-09-01T09:44:08.337" v="1403"/>
          <ac:picMkLst>
            <pc:docMk/>
            <pc:sldMk cId="3685262628" sldId="280"/>
            <ac:picMk id="8" creationId="{246BDD47-9A29-7C88-E42D-953EC8E6413D}"/>
          </ac:picMkLst>
        </pc:picChg>
      </pc:sldChg>
      <pc:sldChg chg="modSp add mod">
        <pc:chgData name="Stephanie Schacke" userId="2b8465aaa9bc588e" providerId="LiveId" clId="{B2CD447C-44BF-463D-A077-03B62DFE0515}" dt="2024-09-01T09:44:42.329" v="1429" actId="20577"/>
        <pc:sldMkLst>
          <pc:docMk/>
          <pc:sldMk cId="1928653706" sldId="281"/>
        </pc:sldMkLst>
        <pc:spChg chg="mod">
          <ac:chgData name="Stephanie Schacke" userId="2b8465aaa9bc588e" providerId="LiveId" clId="{B2CD447C-44BF-463D-A077-03B62DFE0515}" dt="2024-09-01T09:44:37.645" v="1412" actId="20577"/>
          <ac:spMkLst>
            <pc:docMk/>
            <pc:sldMk cId="1928653706" sldId="281"/>
            <ac:spMk id="2" creationId="{BA1BEE7A-DCC2-0923-4CC0-42C4C9E57EFE}"/>
          </ac:spMkLst>
        </pc:spChg>
        <pc:spChg chg="mod">
          <ac:chgData name="Stephanie Schacke" userId="2b8465aaa9bc588e" providerId="LiveId" clId="{B2CD447C-44BF-463D-A077-03B62DFE0515}" dt="2024-09-01T09:44:42.329" v="1429" actId="20577"/>
          <ac:spMkLst>
            <pc:docMk/>
            <pc:sldMk cId="1928653706" sldId="281"/>
            <ac:spMk id="3" creationId="{5F517415-69E2-1E0F-77DE-6F0ECAE4ED8C}"/>
          </ac:spMkLst>
        </pc:spChg>
      </pc:sldChg>
      <pc:sldChg chg="addSp delSp modSp add mod">
        <pc:chgData name="Stephanie Schacke" userId="2b8465aaa9bc588e" providerId="LiveId" clId="{B2CD447C-44BF-463D-A077-03B62DFE0515}" dt="2024-09-01T09:45:43.682" v="1464" actId="478"/>
        <pc:sldMkLst>
          <pc:docMk/>
          <pc:sldMk cId="3307502532" sldId="282"/>
        </pc:sldMkLst>
        <pc:spChg chg="mod">
          <ac:chgData name="Stephanie Schacke" userId="2b8465aaa9bc588e" providerId="LiveId" clId="{B2CD447C-44BF-463D-A077-03B62DFE0515}" dt="2024-09-01T09:45:03.803" v="1462" actId="20577"/>
          <ac:spMkLst>
            <pc:docMk/>
            <pc:sldMk cId="3307502532" sldId="282"/>
            <ac:spMk id="2" creationId="{BA1BEE7A-DCC2-0923-4CC0-42C4C9E57EFE}"/>
          </ac:spMkLst>
        </pc:spChg>
        <pc:spChg chg="del">
          <ac:chgData name="Stephanie Schacke" userId="2b8465aaa9bc588e" providerId="LiveId" clId="{B2CD447C-44BF-463D-A077-03B62DFE0515}" dt="2024-09-01T09:45:41.331" v="1463" actId="478"/>
          <ac:spMkLst>
            <pc:docMk/>
            <pc:sldMk cId="3307502532" sldId="282"/>
            <ac:spMk id="3" creationId="{5F517415-69E2-1E0F-77DE-6F0ECAE4ED8C}"/>
          </ac:spMkLst>
        </pc:spChg>
        <pc:spChg chg="add del mod">
          <ac:chgData name="Stephanie Schacke" userId="2b8465aaa9bc588e" providerId="LiveId" clId="{B2CD447C-44BF-463D-A077-03B62DFE0515}" dt="2024-09-01T09:45:43.682" v="1464" actId="478"/>
          <ac:spMkLst>
            <pc:docMk/>
            <pc:sldMk cId="3307502532" sldId="282"/>
            <ac:spMk id="5" creationId="{5965330C-1B7C-D992-B7A7-5506F97FF046}"/>
          </ac:spMkLst>
        </pc:spChg>
      </pc:sldChg>
      <pc:sldChg chg="modSp add mod">
        <pc:chgData name="Stephanie Schacke" userId="2b8465aaa9bc588e" providerId="LiveId" clId="{B2CD447C-44BF-463D-A077-03B62DFE0515}" dt="2024-09-01T09:52:39.905" v="1627" actId="20577"/>
        <pc:sldMkLst>
          <pc:docMk/>
          <pc:sldMk cId="447873036" sldId="283"/>
        </pc:sldMkLst>
        <pc:spChg chg="mod">
          <ac:chgData name="Stephanie Schacke" userId="2b8465aaa9bc588e" providerId="LiveId" clId="{B2CD447C-44BF-463D-A077-03B62DFE0515}" dt="2024-09-01T09:52:19.373" v="1584" actId="20577"/>
          <ac:spMkLst>
            <pc:docMk/>
            <pc:sldMk cId="447873036" sldId="283"/>
            <ac:spMk id="2" creationId="{BA1BEE7A-DCC2-0923-4CC0-42C4C9E57EFE}"/>
          </ac:spMkLst>
        </pc:spChg>
        <pc:spChg chg="mod">
          <ac:chgData name="Stephanie Schacke" userId="2b8465aaa9bc588e" providerId="LiveId" clId="{B2CD447C-44BF-463D-A077-03B62DFE0515}" dt="2024-09-01T09:52:39.905" v="1627" actId="20577"/>
          <ac:spMkLst>
            <pc:docMk/>
            <pc:sldMk cId="447873036" sldId="283"/>
            <ac:spMk id="3" creationId="{5F517415-69E2-1E0F-77DE-6F0ECAE4ED8C}"/>
          </ac:spMkLst>
        </pc:spChg>
      </pc:sldChg>
      <pc:sldMasterChg chg="modSp modSldLayout">
        <pc:chgData name="Stephanie Schacke" userId="2b8465aaa9bc588e" providerId="LiveId" clId="{B2CD447C-44BF-463D-A077-03B62DFE0515}" dt="2024-09-01T09:18:22.727" v="58"/>
        <pc:sldMasterMkLst>
          <pc:docMk/>
          <pc:sldMasterMk cId="1258098544" sldId="2147483871"/>
        </pc:sldMasterMkLst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2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3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4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5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6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7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10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11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12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13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14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15" creationId="{00000000-0000-0000-0000-000000000000}"/>
          </ac:spMkLst>
        </pc:spChg>
        <pc:spChg chg="mod">
          <ac:chgData name="Stephanie Schacke" userId="2b8465aaa9bc588e" providerId="LiveId" clId="{B2CD447C-44BF-463D-A077-03B62DFE0515}" dt="2024-09-01T09:18:22.727" v="58"/>
          <ac:spMkLst>
            <pc:docMk/>
            <pc:sldMasterMk cId="1258098544" sldId="2147483871"/>
            <ac:spMk id="16" creationId="{00000000-0000-0000-0000-000000000000}"/>
          </ac:spMkLst>
        </pc:spChg>
        <pc:grpChg chg="mod">
          <ac:chgData name="Stephanie Schacke" userId="2b8465aaa9bc588e" providerId="LiveId" clId="{B2CD447C-44BF-463D-A077-03B62DFE0515}" dt="2024-09-01T09:18:22.727" v="58"/>
          <ac:grpSpMkLst>
            <pc:docMk/>
            <pc:sldMasterMk cId="1258098544" sldId="2147483871"/>
            <ac:grpSpMk id="17" creationId="{00000000-0000-0000-0000-000000000000}"/>
          </ac:grpSpMkLst>
        </pc:grpChg>
        <pc:cxnChg chg="mod">
          <ac:chgData name="Stephanie Schacke" userId="2b8465aaa9bc588e" providerId="LiveId" clId="{B2CD447C-44BF-463D-A077-03B62DFE0515}" dt="2024-09-01T09:18:22.727" v="58"/>
          <ac:cxnSpMkLst>
            <pc:docMk/>
            <pc:sldMasterMk cId="1258098544" sldId="2147483871"/>
            <ac:cxnSpMk id="8" creationId="{00000000-0000-0000-0000-000000000000}"/>
          </ac:cxnSpMkLst>
        </pc:cxnChg>
        <pc:cxnChg chg="mod">
          <ac:chgData name="Stephanie Schacke" userId="2b8465aaa9bc588e" providerId="LiveId" clId="{B2CD447C-44BF-463D-A077-03B62DFE0515}" dt="2024-09-01T09:18:22.727" v="58"/>
          <ac:cxnSpMkLst>
            <pc:docMk/>
            <pc:sldMasterMk cId="1258098544" sldId="2147483871"/>
            <ac:cxnSpMk id="9" creationId="{00000000-0000-0000-0000-000000000000}"/>
          </ac:cxnSpMkLst>
        </pc:cxn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4120646078" sldId="2147483872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120646078" sldId="2147483872"/>
              <ac:spMk id="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120646078" sldId="2147483872"/>
              <ac:spMk id="3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120646078" sldId="2147483872"/>
              <ac:spMk id="19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120646078" sldId="2147483872"/>
              <ac:spMk id="20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120646078" sldId="2147483872"/>
              <ac:spMk id="21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120646078" sldId="2147483872"/>
              <ac:spMk id="2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120646078" sldId="2147483872"/>
              <ac:spMk id="23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120646078" sldId="2147483872"/>
              <ac:spMk id="24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120646078" sldId="2147483872"/>
              <ac:spMk id="25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120646078" sldId="2147483872"/>
              <ac:spMk id="28" creationId="{00000000-0000-0000-0000-000000000000}"/>
            </ac:spMkLst>
          </pc:spChg>
          <pc:grpChg chg="mod">
            <ac:chgData name="Stephanie Schacke" userId="2b8465aaa9bc588e" providerId="LiveId" clId="{B2CD447C-44BF-463D-A077-03B62DFE0515}" dt="2024-09-01T09:18:22.727" v="58"/>
            <ac:grpSpMkLst>
              <pc:docMk/>
              <pc:sldMasterMk cId="1258098544" sldId="2147483871"/>
              <pc:sldLayoutMk cId="4120646078" sldId="2147483872"/>
              <ac:grpSpMk id="7" creationId="{00000000-0000-0000-0000-000000000000}"/>
            </ac:grpSpMkLst>
          </pc:grpChg>
          <pc:cxnChg chg="mod">
            <ac:chgData name="Stephanie Schacke" userId="2b8465aaa9bc588e" providerId="LiveId" clId="{B2CD447C-44BF-463D-A077-03B62DFE0515}" dt="2024-09-01T09:18:22.727" v="58"/>
            <ac:cxnSpMkLst>
              <pc:docMk/>
              <pc:sldMasterMk cId="1258098544" sldId="2147483871"/>
              <pc:sldLayoutMk cId="4120646078" sldId="2147483872"/>
              <ac:cxnSpMk id="17" creationId="{00000000-0000-0000-0000-000000000000}"/>
            </ac:cxnSpMkLst>
          </pc:cxnChg>
          <pc:cxnChg chg="mod">
            <ac:chgData name="Stephanie Schacke" userId="2b8465aaa9bc588e" providerId="LiveId" clId="{B2CD447C-44BF-463D-A077-03B62DFE0515}" dt="2024-09-01T09:18:22.727" v="58"/>
            <ac:cxnSpMkLst>
              <pc:docMk/>
              <pc:sldMasterMk cId="1258098544" sldId="2147483871"/>
              <pc:sldLayoutMk cId="4120646078" sldId="2147483872"/>
              <ac:cxnSpMk id="18" creationId="{00000000-0000-0000-0000-000000000000}"/>
            </ac:cxnSpMkLst>
          </pc:cxnChg>
        </pc:sldLayout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3483425454" sldId="2147483874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483425454" sldId="2147483874"/>
              <ac:spMk id="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483425454" sldId="2147483874"/>
              <ac:spMk id="3" creationId="{00000000-0000-0000-0000-000000000000}"/>
            </ac:spMkLst>
          </pc:spChg>
        </pc:sldLayout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1805377013" sldId="2147483875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1805377013" sldId="2147483875"/>
              <ac:spMk id="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1805377013" sldId="2147483875"/>
              <ac:spMk id="3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1805377013" sldId="2147483875"/>
              <ac:spMk id="4" creationId="{00000000-0000-0000-0000-000000000000}"/>
            </ac:spMkLst>
          </pc:spChg>
        </pc:sldLayout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3928166982" sldId="2147483876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928166982" sldId="2147483876"/>
              <ac:spMk id="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928166982" sldId="2147483876"/>
              <ac:spMk id="3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928166982" sldId="2147483876"/>
              <ac:spMk id="4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928166982" sldId="2147483876"/>
              <ac:spMk id="5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928166982" sldId="2147483876"/>
              <ac:spMk id="6" creationId="{00000000-0000-0000-0000-000000000000}"/>
            </ac:spMkLst>
          </pc:spChg>
        </pc:sldLayout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3765450275" sldId="2147483877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765450275" sldId="2147483877"/>
              <ac:spMk id="2" creationId="{00000000-0000-0000-0000-000000000000}"/>
            </ac:spMkLst>
          </pc:spChg>
        </pc:sldLayout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1250287511" sldId="2147483879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1250287511" sldId="2147483879"/>
              <ac:spMk id="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1250287511" sldId="2147483879"/>
              <ac:spMk id="3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1250287511" sldId="2147483879"/>
              <ac:spMk id="4" creationId="{00000000-0000-0000-0000-000000000000}"/>
            </ac:spMkLst>
          </pc:spChg>
        </pc:sldLayout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156423980" sldId="2147483880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156423980" sldId="2147483880"/>
              <ac:spMk id="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156423980" sldId="2147483880"/>
              <ac:spMk id="3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156423980" sldId="2147483880"/>
              <ac:spMk id="4" creationId="{00000000-0000-0000-0000-000000000000}"/>
            </ac:spMkLst>
          </pc:spChg>
        </pc:sldLayout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1859927517" sldId="2147483881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1859927517" sldId="2147483881"/>
              <ac:spMk id="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1859927517" sldId="2147483881"/>
              <ac:spMk id="3" creationId="{00000000-0000-0000-0000-000000000000}"/>
            </ac:spMkLst>
          </pc:spChg>
        </pc:sldLayout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4227970380" sldId="2147483882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227970380" sldId="2147483882"/>
              <ac:spMk id="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227970380" sldId="2147483882"/>
              <ac:spMk id="3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227970380" sldId="2147483882"/>
              <ac:spMk id="23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227970380" sldId="2147483882"/>
              <ac:spMk id="24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4227970380" sldId="2147483882"/>
              <ac:spMk id="25" creationId="{00000000-0000-0000-0000-000000000000}"/>
            </ac:spMkLst>
          </pc:spChg>
        </pc:sldLayout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287553546" sldId="2147483883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287553546" sldId="2147483883"/>
              <ac:spMk id="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287553546" sldId="2147483883"/>
              <ac:spMk id="3" creationId="{00000000-0000-0000-0000-000000000000}"/>
            </ac:spMkLst>
          </pc:spChg>
        </pc:sldLayout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2264288744" sldId="2147483884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2264288744" sldId="2147483884"/>
              <ac:spMk id="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2264288744" sldId="2147483884"/>
              <ac:spMk id="3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2264288744" sldId="2147483884"/>
              <ac:spMk id="23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2264288744" sldId="2147483884"/>
              <ac:spMk id="24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2264288744" sldId="2147483884"/>
              <ac:spMk id="25" creationId="{00000000-0000-0000-0000-000000000000}"/>
            </ac:spMkLst>
          </pc:spChg>
        </pc:sldLayout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3187908910" sldId="2147483885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187908910" sldId="2147483885"/>
              <ac:spMk id="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187908910" sldId="2147483885"/>
              <ac:spMk id="3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187908910" sldId="2147483885"/>
              <ac:spMk id="23" creationId="{00000000-0000-0000-0000-000000000000}"/>
            </ac:spMkLst>
          </pc:spChg>
        </pc:sldLayoutChg>
        <pc:sldLayoutChg chg="modSp">
          <pc:chgData name="Stephanie Schacke" userId="2b8465aaa9bc588e" providerId="LiveId" clId="{B2CD447C-44BF-463D-A077-03B62DFE0515}" dt="2024-09-01T09:18:22.727" v="58"/>
          <pc:sldLayoutMkLst>
            <pc:docMk/>
            <pc:sldMasterMk cId="1258098544" sldId="2147483871"/>
            <pc:sldLayoutMk cId="3765396139" sldId="2147483887"/>
          </pc:sldLayoutMkLst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765396139" sldId="2147483887"/>
              <ac:spMk id="2" creationId="{00000000-0000-0000-0000-000000000000}"/>
            </ac:spMkLst>
          </pc:spChg>
          <pc:spChg chg="mod">
            <ac:chgData name="Stephanie Schacke" userId="2b8465aaa9bc588e" providerId="LiveId" clId="{B2CD447C-44BF-463D-A077-03B62DFE0515}" dt="2024-09-01T09:18:22.727" v="58"/>
            <ac:spMkLst>
              <pc:docMk/>
              <pc:sldMasterMk cId="1258098544" sldId="2147483871"/>
              <pc:sldLayoutMk cId="3765396139" sldId="2147483887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18AD5-BC95-4E92-8F41-C614B4267B07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8C64A-A0E8-40E2-AEDF-3728D209EA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07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8C64A-A0E8-40E2-AEDF-3728D209EA1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40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8C64A-A0E8-40E2-AEDF-3728D209EA1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57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8C64A-A0E8-40E2-AEDF-3728D209EA1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167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8C64A-A0E8-40E2-AEDF-3728D209EA1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46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8C64A-A0E8-40E2-AEDF-3728D209EA1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829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8C64A-A0E8-40E2-AEDF-3728D209EA1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24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8C64A-A0E8-40E2-AEDF-3728D209EA1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109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8C64A-A0E8-40E2-AEDF-3728D209EA1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88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16650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598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82649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205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56464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9936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9257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7592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193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9215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224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1562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0796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658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33884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5809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48070-6A81-47D0-9810-1540B9FEFF61}" type="datetime1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http://projekte-leicht-gemacht.de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19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85420" y="3213666"/>
            <a:ext cx="6858000" cy="1936578"/>
          </a:xfrm>
        </p:spPr>
        <p:txBody>
          <a:bodyPr/>
          <a:lstStyle/>
          <a:p>
            <a:pPr algn="ctr"/>
            <a:r>
              <a:rPr lang="de-DE" cap="all" dirty="0">
                <a:solidFill>
                  <a:schemeClr val="tx1"/>
                </a:solidFill>
              </a:rPr>
              <a:t>Willkommen im Schuljahr ___</a:t>
            </a:r>
          </a:p>
        </p:txBody>
      </p:sp>
      <p:pic>
        <p:nvPicPr>
          <p:cNvPr id="4" name="Grafik 3" descr="Ein Bild, das Grafiken, Logo, Schrift, Grafikdesign enthält.&#10;&#10;Automatisch generierte Beschreibung">
            <a:extLst>
              <a:ext uri="{FF2B5EF4-FFF2-40B4-BE49-F238E27FC236}">
                <a16:creationId xmlns:a16="http://schemas.microsoft.com/office/drawing/2014/main" id="{71BE49D1-97A3-C5E7-7163-F62F08764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09" y="1320655"/>
            <a:ext cx="3038421" cy="153480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BFD0A5C-FB2B-B675-5551-78FCA5AEA1AB}"/>
              </a:ext>
            </a:extLst>
          </p:cNvPr>
          <p:cNvSpPr txBox="1">
            <a:spLocks/>
          </p:cNvSpPr>
          <p:nvPr/>
        </p:nvSpPr>
        <p:spPr>
          <a:xfrm>
            <a:off x="9487813" y="134988"/>
            <a:ext cx="2574951" cy="22863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000" cap="all" dirty="0">
                <a:solidFill>
                  <a:srgbClr val="6C0102"/>
                </a:solidFill>
              </a:rPr>
              <a:t>Hilfsbereitschaft</a:t>
            </a:r>
          </a:p>
          <a:p>
            <a:r>
              <a:rPr lang="de-DE" sz="2000" cap="all" dirty="0">
                <a:solidFill>
                  <a:srgbClr val="6C0102"/>
                </a:solidFill>
              </a:rPr>
              <a:t>Wertsachätzung</a:t>
            </a:r>
          </a:p>
          <a:p>
            <a:r>
              <a:rPr lang="de-DE" sz="2000" cap="all" dirty="0">
                <a:solidFill>
                  <a:srgbClr val="6C0102"/>
                </a:solidFill>
              </a:rPr>
              <a:t>Gemeinschaft</a:t>
            </a:r>
          </a:p>
          <a:p>
            <a:r>
              <a:rPr lang="de-DE" sz="2000" cap="all" dirty="0">
                <a:solidFill>
                  <a:srgbClr val="6C0102"/>
                </a:solidFill>
              </a:rPr>
              <a:t>Akzeptanz</a:t>
            </a:r>
          </a:p>
          <a:p>
            <a:r>
              <a:rPr lang="de-DE" sz="2000" cap="all" dirty="0">
                <a:solidFill>
                  <a:srgbClr val="6C0102"/>
                </a:solidFill>
              </a:rPr>
              <a:t>Toleranz</a:t>
            </a:r>
          </a:p>
          <a:p>
            <a:r>
              <a:rPr lang="de-DE" sz="2000" cap="all" dirty="0">
                <a:solidFill>
                  <a:srgbClr val="6C0102"/>
                </a:solidFill>
              </a:rPr>
              <a:t>Respekt</a:t>
            </a:r>
          </a:p>
          <a:p>
            <a:endParaRPr lang="de-DE" sz="2000" cap="all" dirty="0">
              <a:solidFill>
                <a:srgbClr val="6C0102"/>
              </a:solidFill>
            </a:endParaRPr>
          </a:p>
          <a:p>
            <a:r>
              <a:rPr lang="de-DE" sz="2000" b="1" cap="all" dirty="0">
                <a:solidFill>
                  <a:srgbClr val="6C0102"/>
                </a:solidFill>
              </a:rPr>
              <a:t>Unsere </a:t>
            </a:r>
          </a:p>
          <a:p>
            <a:r>
              <a:rPr lang="de-DE" sz="2000" b="1" cap="all" dirty="0">
                <a:solidFill>
                  <a:srgbClr val="6C0102"/>
                </a:solidFill>
              </a:rPr>
              <a:t>Werte</a:t>
            </a:r>
          </a:p>
          <a:p>
            <a:endParaRPr lang="de-DE" sz="2000" cap="all" dirty="0">
              <a:solidFill>
                <a:srgbClr val="6C01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6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68107-644E-AFB3-C5A9-EE19BCE5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Logbuch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6B5374-6728-1729-CEC0-6E8A68CA4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2" t="19826" r="10090" b="6841"/>
          <a:stretch/>
        </p:blipFill>
        <p:spPr>
          <a:xfrm rot="-60000">
            <a:off x="4262503" y="440246"/>
            <a:ext cx="4791455" cy="5977507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F72D316-D1D6-DD6A-AEDB-BA0C8BA81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de-DE" dirty="0"/>
              <a:t>Erste Seite </a:t>
            </a:r>
            <a:br>
              <a:rPr lang="de-DE" dirty="0"/>
            </a:br>
            <a:r>
              <a:rPr lang="de-DE" dirty="0"/>
              <a:t>gemeinsam ausfüllen</a:t>
            </a:r>
          </a:p>
        </p:txBody>
      </p:sp>
    </p:spTree>
    <p:extLst>
      <p:ext uri="{BB962C8B-B14F-4D97-AF65-F5344CB8AC3E}">
        <p14:creationId xmlns:p14="http://schemas.microsoft.com/office/powerpoint/2010/main" val="1761328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68107-644E-AFB3-C5A9-EE19BCE5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Logbuch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7B087A4-E191-1BF3-EE2A-8BCD90C3DF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377" t="10419" r="6086" b="4961"/>
          <a:stretch/>
        </p:blipFill>
        <p:spPr>
          <a:xfrm rot="5400000">
            <a:off x="153365" y="2183968"/>
            <a:ext cx="4857801" cy="35259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46BDD47-9A29-7C88-E42D-953EC8E64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9739" t="4242" r="5392" b="6662"/>
          <a:stretch/>
        </p:blipFill>
        <p:spPr>
          <a:xfrm rot="5400000">
            <a:off x="3912795" y="1222996"/>
            <a:ext cx="5793640" cy="45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62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68107-644E-AFB3-C5A9-EE19BCE5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Schulordnung – Unterricht und Pausen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19DB2F-545F-04E8-8949-85AED63B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567" t="20696" r="48506" b="54319"/>
          <a:stretch/>
        </p:blipFill>
        <p:spPr>
          <a:xfrm rot="-60000">
            <a:off x="424282" y="1632005"/>
            <a:ext cx="9102772" cy="359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04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68107-644E-AFB3-C5A9-EE19BCE5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Schulordnung - Fehlzeiten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6D8BF3-BF69-0062-A469-A348BCC4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54" t="48161" r="49123" b="10376"/>
          <a:stretch/>
        </p:blipFill>
        <p:spPr>
          <a:xfrm>
            <a:off x="465212" y="1349339"/>
            <a:ext cx="8808790" cy="50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27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06E3E-9E89-42DD-1913-23AF8548A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Schulordnung – Umgang mit Handy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611EB2-B00D-A169-A6DE-F6A2ECE26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4876" t="35247" r="7617" b="23015"/>
          <a:stretch/>
        </p:blipFill>
        <p:spPr>
          <a:xfrm>
            <a:off x="509084" y="1573643"/>
            <a:ext cx="8917859" cy="431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75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06E3E-9E89-42DD-1913-23AF8548A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Schulordnung –Toilettennutzung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B8B400-D23A-A236-1671-45765B5DD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722" t="79909" r="9472" b="9913"/>
          <a:stretch/>
        </p:blipFill>
        <p:spPr>
          <a:xfrm>
            <a:off x="523714" y="1739426"/>
            <a:ext cx="9256708" cy="117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72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06E3E-9E89-42DD-1913-23AF8548A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Schulordnung –weiteres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5524610-1989-0E00-8348-F5E8DC235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721" t="30725" r="7695" b="31594"/>
          <a:stretch/>
        </p:blipFill>
        <p:spPr>
          <a:xfrm>
            <a:off x="486502" y="1612211"/>
            <a:ext cx="9067149" cy="395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51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BEE7A-DCC2-0923-4CC0-42C4C9E5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Umgang mit Fehlzeiten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E011DA-3842-1C2A-BE6E-CB275BF55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/>
              <a:t>bei 5 unentschuldigten Fehltagen eines Schulhalbjahres wird Schulversäumnisanzeige ans Schulamt gesendet </a:t>
            </a:r>
          </a:p>
          <a:p>
            <a:pPr lvl="1"/>
            <a:r>
              <a:rPr lang="de-DE" dirty="0"/>
              <a:t>Gespräch mit Eltern, Klassenleitung, ggf. Schulsozialarbeit in der Schule </a:t>
            </a:r>
          </a:p>
          <a:p>
            <a:pPr lvl="1"/>
            <a:endParaRPr lang="de-DE" dirty="0"/>
          </a:p>
          <a:p>
            <a:r>
              <a:rPr lang="de-DE" dirty="0"/>
              <a:t>nach weiteren 5 unentschuldigten Fehltagen wird erneut Schulversäumnisanzeige geschrieben </a:t>
            </a:r>
          </a:p>
          <a:p>
            <a:pPr lvl="1"/>
            <a:r>
              <a:rPr lang="de-DE" dirty="0"/>
              <a:t>Gespräch mit Eltern, Klassenleitung, ggf. Schulsozialarbeit, ggf. Schulleitung in der Schule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6 einzelne unentschuldigte Fehlstunden im Schulhalbjahr = ein unentschuldigter Fehltag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NEUERUNG der AV Schulbesuchspflicht: </a:t>
            </a:r>
          </a:p>
          <a:p>
            <a:r>
              <a:rPr lang="de-DE" dirty="0"/>
              <a:t>nach der 2. Verspätung wird jede weitere unbegründete Verspätung als eine unentschuldigte Fehlstunde gewertet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128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BEE7A-DCC2-0923-4CC0-42C4C9E5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Belehrungen - Brand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E011DA-3842-1C2A-BE6E-CB275BF55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im Fall eines Alarms hört ihr auf die Anweisungen der Lehrkräfte</a:t>
            </a:r>
          </a:p>
          <a:p>
            <a:r>
              <a:rPr lang="de-DE" dirty="0"/>
              <a:t>Alles wird im Raum gelassen</a:t>
            </a:r>
          </a:p>
          <a:p>
            <a:r>
              <a:rPr lang="de-DE" dirty="0"/>
              <a:t>Fenster und Türen werden geschlossen, aber nicht abgeschlossen</a:t>
            </a:r>
          </a:p>
          <a:p>
            <a:r>
              <a:rPr lang="de-DE" dirty="0"/>
              <a:t>Der Raum wird zügig verlassen</a:t>
            </a:r>
          </a:p>
          <a:p>
            <a:r>
              <a:rPr lang="de-DE" dirty="0"/>
              <a:t>Bewahrt Ruhe und geht geordnet</a:t>
            </a:r>
          </a:p>
          <a:p>
            <a:r>
              <a:rPr lang="de-DE" dirty="0"/>
              <a:t>Geht zu eurem Sammelpunkt </a:t>
            </a:r>
          </a:p>
          <a:p>
            <a:r>
              <a:rPr lang="de-DE" dirty="0"/>
              <a:t>Geht mit der Lehrkraft die Anwesenheit durch</a:t>
            </a:r>
          </a:p>
          <a:p>
            <a:r>
              <a:rPr lang="de-DE" dirty="0"/>
              <a:t>Niemand entfernt sich von der Klasse (oder dem Kurs)!</a:t>
            </a:r>
          </a:p>
        </p:txBody>
      </p:sp>
    </p:spTree>
    <p:extLst>
      <p:ext uri="{BB962C8B-B14F-4D97-AF65-F5344CB8AC3E}">
        <p14:creationId xmlns:p14="http://schemas.microsoft.com/office/powerpoint/2010/main" val="1405954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BEE7A-DCC2-0923-4CC0-42C4C9E5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Belehrungen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E011DA-3842-1C2A-BE6E-CB275BF55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accent5"/>
                </a:solidFill>
              </a:rPr>
              <a:t>Weitere aktuelle Belehrungen</a:t>
            </a:r>
          </a:p>
        </p:txBody>
      </p:sp>
    </p:spTree>
    <p:extLst>
      <p:ext uri="{BB962C8B-B14F-4D97-AF65-F5344CB8AC3E}">
        <p14:creationId xmlns:p14="http://schemas.microsoft.com/office/powerpoint/2010/main" val="152007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Ablauf heute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3" y="2160589"/>
            <a:ext cx="8971415" cy="3880773"/>
          </a:xfrm>
        </p:spPr>
        <p:txBody>
          <a:bodyPr>
            <a:normAutofit/>
          </a:bodyPr>
          <a:lstStyle/>
          <a:p>
            <a:r>
              <a:rPr lang="de-DE" dirty="0"/>
              <a:t>heute 3 Blöcke im Klassenverband 						</a:t>
            </a:r>
          </a:p>
          <a:p>
            <a:r>
              <a:rPr lang="de-DE" dirty="0"/>
              <a:t>ab morgen: Unterricht nach Stundenplan					</a:t>
            </a:r>
          </a:p>
          <a:p>
            <a:r>
              <a:rPr lang="de-DE" dirty="0">
                <a:solidFill>
                  <a:schemeClr val="accent5"/>
                </a:solidFill>
              </a:rPr>
              <a:t>Weitere aktuelle Hinweise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Alle da? Fehlende </a:t>
            </a:r>
            <a:r>
              <a:rPr lang="de-DE" dirty="0" err="1">
                <a:solidFill>
                  <a:schemeClr val="tx1"/>
                </a:solidFill>
              </a:rPr>
              <a:t>SuS</a:t>
            </a:r>
            <a:r>
              <a:rPr lang="de-DE" dirty="0">
                <a:solidFill>
                  <a:schemeClr val="tx1"/>
                </a:solidFill>
              </a:rPr>
              <a:t> im Sekretariat melden</a:t>
            </a:r>
          </a:p>
          <a:p>
            <a:r>
              <a:rPr lang="de-DE" dirty="0">
                <a:solidFill>
                  <a:schemeClr val="tx1"/>
                </a:solidFill>
              </a:rPr>
              <a:t>Dokumente einsammeln und gesammelt ins Sekretariat bringen </a:t>
            </a:r>
          </a:p>
          <a:p>
            <a:pPr lvl="1"/>
            <a:r>
              <a:rPr lang="de-DE" dirty="0">
                <a:solidFill>
                  <a:schemeClr val="tx1"/>
                </a:solidFill>
              </a:rPr>
              <a:t>Schulbescheinigungen, Schülerausweise, Berlinpässe, Lehrmittelbefreiungen</a:t>
            </a:r>
          </a:p>
        </p:txBody>
      </p:sp>
    </p:spTree>
    <p:extLst>
      <p:ext uri="{BB962C8B-B14F-4D97-AF65-F5344CB8AC3E}">
        <p14:creationId xmlns:p14="http://schemas.microsoft.com/office/powerpoint/2010/main" val="2218303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BEE7A-DCC2-0923-4CC0-42C4C9E5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Unterricht und Pausen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1C534ED-BD37-2462-4130-C4CDE8536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3337" r="17124" b="55363"/>
          <a:stretch/>
        </p:blipFill>
        <p:spPr>
          <a:xfrm>
            <a:off x="531030" y="1679316"/>
            <a:ext cx="8530276" cy="36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53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BEE7A-DCC2-0923-4CC0-42C4C9E5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Stundenplan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517415-69E2-1E0F-77DE-6F0ECAE4E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accent5"/>
                </a:solidFill>
              </a:rPr>
              <a:t>Mit dem </a:t>
            </a:r>
            <a:r>
              <a:rPr lang="de-DE" dirty="0" err="1">
                <a:solidFill>
                  <a:schemeClr val="accent5"/>
                </a:solidFill>
              </a:rPr>
              <a:t>Snipping</a:t>
            </a:r>
            <a:r>
              <a:rPr lang="de-DE" dirty="0">
                <a:solidFill>
                  <a:schemeClr val="accent5"/>
                </a:solidFill>
              </a:rPr>
              <a:t> Tool (Programm bei Windows) kann hier ein Bild des Stundenplans eingefügt werden</a:t>
            </a:r>
          </a:p>
        </p:txBody>
      </p:sp>
    </p:spTree>
    <p:extLst>
      <p:ext uri="{BB962C8B-B14F-4D97-AF65-F5344CB8AC3E}">
        <p14:creationId xmlns:p14="http://schemas.microsoft.com/office/powerpoint/2010/main" val="2740272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BEE7A-DCC2-0923-4CC0-42C4C9E5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Termine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517415-69E2-1E0F-77DE-6F0ECAE4E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accent5"/>
                </a:solidFill>
              </a:rPr>
              <a:t>Aktuelle Termine</a:t>
            </a:r>
          </a:p>
        </p:txBody>
      </p:sp>
    </p:spTree>
    <p:extLst>
      <p:ext uri="{BB962C8B-B14F-4D97-AF65-F5344CB8AC3E}">
        <p14:creationId xmlns:p14="http://schemas.microsoft.com/office/powerpoint/2010/main" val="1928653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BEE7A-DCC2-0923-4CC0-42C4C9E5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Edupage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517415-69E2-1E0F-77DE-6F0ECAE4E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Zugänge?</a:t>
            </a:r>
          </a:p>
          <a:p>
            <a:r>
              <a:rPr lang="de-DE" dirty="0">
                <a:solidFill>
                  <a:schemeClr val="tx1"/>
                </a:solidFill>
              </a:rPr>
              <a:t>Kurze Einführung/Rekapitulation</a:t>
            </a:r>
          </a:p>
        </p:txBody>
      </p:sp>
    </p:spTree>
    <p:extLst>
      <p:ext uri="{BB962C8B-B14F-4D97-AF65-F5344CB8AC3E}">
        <p14:creationId xmlns:p14="http://schemas.microsoft.com/office/powerpoint/2010/main" val="447873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BEE7A-DCC2-0923-4CC0-42C4C9E5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 der </a:t>
            </a:r>
            <a:r>
              <a:rPr lang="de-DE" dirty="0" err="1"/>
              <a:t>Klassensprecher:innen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7502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Schwerpunkte heute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Rückblick auf das vergangene Schuljahr</a:t>
            </a:r>
          </a:p>
          <a:p>
            <a:r>
              <a:rPr lang="de-DE" dirty="0"/>
              <a:t>Vorschau auf das neue Schuljahr </a:t>
            </a:r>
          </a:p>
          <a:p>
            <a:r>
              <a:rPr lang="de-DE" dirty="0"/>
              <a:t>Logbuch</a:t>
            </a:r>
          </a:p>
          <a:p>
            <a:r>
              <a:rPr lang="de-DE" dirty="0"/>
              <a:t>Schulordnung besprechen</a:t>
            </a:r>
          </a:p>
          <a:p>
            <a:r>
              <a:rPr lang="de-DE" dirty="0"/>
              <a:t>Umgang mit Fehlzeiten</a:t>
            </a:r>
          </a:p>
          <a:p>
            <a:r>
              <a:rPr lang="de-DE" dirty="0"/>
              <a:t>Belehrungen</a:t>
            </a:r>
          </a:p>
          <a:p>
            <a:r>
              <a:rPr lang="de-DE" dirty="0"/>
              <a:t>Stundenplan</a:t>
            </a:r>
          </a:p>
          <a:p>
            <a:r>
              <a:rPr lang="de-DE" dirty="0"/>
              <a:t>Termine </a:t>
            </a:r>
          </a:p>
          <a:p>
            <a:r>
              <a:rPr lang="de-DE" dirty="0" err="1"/>
              <a:t>Edupage</a:t>
            </a:r>
            <a:endParaRPr lang="de-DE" dirty="0"/>
          </a:p>
          <a:p>
            <a:r>
              <a:rPr lang="de-DE" dirty="0"/>
              <a:t>Wahl der </a:t>
            </a:r>
            <a:r>
              <a:rPr lang="de-DE" dirty="0" err="1"/>
              <a:t>Klassensprecher:innen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876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Rückblick vergangenes Schuljahr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62465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Vorschau neues Schuljahr K7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A90F96BF-6137-53ED-8D9E-7C7045360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2160588"/>
            <a:ext cx="8596312" cy="3881437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Fokus der 7. Klasse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Vorbereitung auf Praktikum und Berufsorientierung 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Vergleichsarbeiten Vera 8 in Deutsch und Mathematik 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Prävention  z.B. Umgang mit Suchtmitteln, Umgang mit Gewalt, Mobbing 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r>
              <a:rPr lang="de-DE" dirty="0"/>
              <a:t>WPU Kurse aus dem Vorschuljahr bleiben weiterhin bestehen 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Ganztag</a:t>
            </a:r>
          </a:p>
          <a:p>
            <a:pPr lvl="1"/>
            <a:r>
              <a:rPr lang="de-DE" dirty="0"/>
              <a:t>Profilkurse werden im neuen Schuljahr neu gewählt </a:t>
            </a:r>
          </a:p>
          <a:p>
            <a:pPr lvl="1"/>
            <a:r>
              <a:rPr lang="de-DE" dirty="0"/>
              <a:t>Ganztagsbörse Dienstag im 6. Block; Wahl am Mittwoch</a:t>
            </a:r>
          </a:p>
          <a:p>
            <a:pPr lvl="1"/>
            <a:r>
              <a:rPr lang="de-DE" dirty="0"/>
              <a:t>Ganztag beginnt ab der 3. Schulwoche </a:t>
            </a:r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2157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Vorschau neues Schuljahr K8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Fokus der 8. Klasse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Vorbereitung auf Praktikum und Berufsorientierung 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Vergleichsarbeiten Vera 8 in Deutsch und Mathematik 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Prävention  z.B. Umgang mit Suchtmitteln, Umgang mit Gewalt, Mobbing 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r>
              <a:rPr lang="de-DE" dirty="0"/>
              <a:t>WPU Kurse aus dem Vorschuljahr bleiben weiterhin bestehen 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Ganztag </a:t>
            </a:r>
          </a:p>
          <a:p>
            <a:pPr lvl="1"/>
            <a:r>
              <a:rPr lang="de-DE" dirty="0"/>
              <a:t>Profilkurse werden im neuen Schuljahr neu gewählt </a:t>
            </a:r>
          </a:p>
          <a:p>
            <a:pPr lvl="1"/>
            <a:r>
              <a:rPr lang="de-DE" dirty="0"/>
              <a:t>Ganztagsbörse Dienstag im 6. Block; Wahl am Mittwoch</a:t>
            </a:r>
          </a:p>
          <a:p>
            <a:pPr lvl="1"/>
            <a:r>
              <a:rPr lang="de-DE" dirty="0"/>
              <a:t>Ganztag beginnt ab der 3. Schulwoche </a:t>
            </a:r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7640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Vorschau neues Schuljahr K9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Fokus der 9. Klasse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Berufsbildungsreife BBR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Vorbereitung auf Praktikum und Berufsorientierung</a:t>
            </a:r>
          </a:p>
          <a:p>
            <a:pPr marL="457200" lvl="1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dirty="0"/>
              <a:t>WPU Kurse aus dem Vorschuljahr bleiben weiterhin bestehen 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Projekt Verantwortung </a:t>
            </a:r>
          </a:p>
          <a:p>
            <a:pPr lvl="1"/>
            <a:r>
              <a:rPr lang="de-DE" dirty="0"/>
              <a:t>Jeder sucht sich ein soziales Engagement, 1 Stunde die Woche</a:t>
            </a:r>
          </a:p>
          <a:p>
            <a:pPr lvl="1"/>
            <a:r>
              <a:rPr lang="de-DE" dirty="0"/>
              <a:t>Ganztagsbörse Dienstag im 6. Block für Bewerbungen offen</a:t>
            </a:r>
          </a:p>
        </p:txBody>
      </p:sp>
    </p:spTree>
    <p:extLst>
      <p:ext uri="{BB962C8B-B14F-4D97-AF65-F5344CB8AC3E}">
        <p14:creationId xmlns:p14="http://schemas.microsoft.com/office/powerpoint/2010/main" val="426640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Vorschau neues Schuljahr K10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Fokus der 10. Klasse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Erweiterte Berufsbildungsreife </a:t>
            </a:r>
            <a:r>
              <a:rPr lang="de-DE" dirty="0" err="1">
                <a:sym typeface="Wingdings" panose="05000000000000000000" pitchFamily="2" charset="2"/>
              </a:rPr>
              <a:t>eBBR</a:t>
            </a:r>
            <a:r>
              <a:rPr lang="de-DE" dirty="0">
                <a:sym typeface="Wingdings" panose="05000000000000000000" pitchFamily="2" charset="2"/>
              </a:rPr>
              <a:t>, Mittlerer Schulabschluss MSA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Vorbereitung auf Praktikum und Berufsorientierung; Seminarfahrt</a:t>
            </a:r>
          </a:p>
          <a:p>
            <a:pPr marL="457200" lvl="1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dirty="0"/>
              <a:t>WPU Kurse aus dem Vorschuljahr bleiben weiterhin bestehen 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Projekt Verantwortung </a:t>
            </a:r>
          </a:p>
          <a:p>
            <a:pPr lvl="1"/>
            <a:r>
              <a:rPr lang="de-DE" dirty="0"/>
              <a:t>Jeder sucht sich ein soziales Engagement, 1 Stunde die Woche</a:t>
            </a:r>
          </a:p>
          <a:p>
            <a:pPr lvl="1"/>
            <a:r>
              <a:rPr lang="de-DE" dirty="0"/>
              <a:t>Ganztagsbörse Dienstag im 6. Block für Bewerbungen offen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696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Logbuch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alle Schülerinnen und Schüler, die noch nicht eingezahlt haben, geben das Geld für das Logbuch bis zum </a:t>
            </a:r>
            <a:r>
              <a:rPr lang="de-DE" b="1" dirty="0"/>
              <a:t>___ </a:t>
            </a:r>
            <a:r>
              <a:rPr lang="de-DE" dirty="0"/>
              <a:t>bei der Klassenleitung ab </a:t>
            </a:r>
          </a:p>
          <a:p>
            <a:r>
              <a:rPr lang="de-DE" dirty="0"/>
              <a:t>Erhalt des Logbuchs erst nach Zahlung </a:t>
            </a:r>
          </a:p>
          <a:p>
            <a:r>
              <a:rPr lang="de-DE" dirty="0"/>
              <a:t>Logbuch an der Konrad Wachsmann Schule für alle </a:t>
            </a:r>
            <a:br>
              <a:rPr lang="de-DE" dirty="0"/>
            </a:br>
            <a:r>
              <a:rPr lang="de-DE" dirty="0"/>
              <a:t>Schülerinnen und Schüler </a:t>
            </a:r>
            <a:r>
              <a:rPr lang="de-DE" u="sng" dirty="0"/>
              <a:t>verbindlich</a:t>
            </a:r>
            <a:r>
              <a:rPr lang="de-DE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187439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588</Words>
  <Application>Microsoft Office PowerPoint</Application>
  <PresentationFormat>Breitbild</PresentationFormat>
  <Paragraphs>128</Paragraphs>
  <Slides>24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Aptos</vt:lpstr>
      <vt:lpstr>Arial</vt:lpstr>
      <vt:lpstr>Trebuchet MS</vt:lpstr>
      <vt:lpstr>Wingdings</vt:lpstr>
      <vt:lpstr>Wingdings 3</vt:lpstr>
      <vt:lpstr>Facette</vt:lpstr>
      <vt:lpstr>Willkommen im Schuljahr ___</vt:lpstr>
      <vt:lpstr>Ablauf heute</vt:lpstr>
      <vt:lpstr>Schwerpunkte heute</vt:lpstr>
      <vt:lpstr>Rückblick vergangenes Schuljahr</vt:lpstr>
      <vt:lpstr>Vorschau neues Schuljahr K7</vt:lpstr>
      <vt:lpstr>Vorschau neues Schuljahr K8</vt:lpstr>
      <vt:lpstr>Vorschau neues Schuljahr K9</vt:lpstr>
      <vt:lpstr>Vorschau neues Schuljahr K10</vt:lpstr>
      <vt:lpstr>Logbuch</vt:lpstr>
      <vt:lpstr>Logbuch</vt:lpstr>
      <vt:lpstr>Logbuch</vt:lpstr>
      <vt:lpstr>Schulordnung – Unterricht und Pausen</vt:lpstr>
      <vt:lpstr>Schulordnung - Fehlzeiten</vt:lpstr>
      <vt:lpstr>Schulordnung – Umgang mit Handy</vt:lpstr>
      <vt:lpstr>Schulordnung –Toilettennutzung</vt:lpstr>
      <vt:lpstr>Schulordnung –weiteres</vt:lpstr>
      <vt:lpstr>Umgang mit Fehlzeiten</vt:lpstr>
      <vt:lpstr>Belehrungen - Brand</vt:lpstr>
      <vt:lpstr>Belehrungen </vt:lpstr>
      <vt:lpstr>Unterricht und Pausen</vt:lpstr>
      <vt:lpstr>Stundenplan</vt:lpstr>
      <vt:lpstr>Termine</vt:lpstr>
      <vt:lpstr>Edupage</vt:lpstr>
      <vt:lpstr>Wahl der Klassensprecher:innen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Projekt-Kick-Off</dc:title>
  <dc:creator>Andrea Windolph</dc:creator>
  <cp:lastModifiedBy>Stephanie Schacke</cp:lastModifiedBy>
  <cp:revision>50</cp:revision>
  <dcterms:created xsi:type="dcterms:W3CDTF">2015-02-10T07:41:03Z</dcterms:created>
  <dcterms:modified xsi:type="dcterms:W3CDTF">2024-09-02T12:10:28Z</dcterms:modified>
</cp:coreProperties>
</file>